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-131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7A93A-F71E-2E41-9C33-F6224FA5E2ED}" type="datetimeFigureOut">
              <a:rPr lang="en-US" smtClean="0"/>
              <a:t>5/10/16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ECF0A-E1AC-F540-887A-112299920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xmlns:p14="http://schemas.microsoft.com/office/powerpoint/2010/main" spd="slow" advClick="0"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7A93A-F71E-2E41-9C33-F6224FA5E2ED}" type="datetimeFigureOut">
              <a:rPr lang="en-US" smtClean="0"/>
              <a:t>5/10/16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ECF0A-E1AC-F540-887A-112299920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xmlns:p14="http://schemas.microsoft.com/office/powerpoint/2010/main" spd="slow" advClick="0"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7A93A-F71E-2E41-9C33-F6224FA5E2ED}" type="datetimeFigureOut">
              <a:rPr lang="en-US" smtClean="0"/>
              <a:t>5/10/16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ECF0A-E1AC-F540-887A-112299920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xmlns:p14="http://schemas.microsoft.com/office/powerpoint/2010/main" spd="slow" advClick="0"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7A93A-F71E-2E41-9C33-F6224FA5E2ED}" type="datetimeFigureOut">
              <a:rPr lang="en-US" smtClean="0"/>
              <a:t>5/10/16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ECF0A-E1AC-F540-887A-112299920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xmlns:p14="http://schemas.microsoft.com/office/powerpoint/2010/main" spd="slow" advClick="0"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7A93A-F71E-2E41-9C33-F6224FA5E2ED}" type="datetimeFigureOut">
              <a:rPr lang="en-US" smtClean="0"/>
              <a:t>5/10/16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ECF0A-E1AC-F540-887A-112299920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xmlns:p14="http://schemas.microsoft.com/office/powerpoint/2010/main" spd="slow" advClick="0" advTm="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7A93A-F71E-2E41-9C33-F6224FA5E2ED}" type="datetimeFigureOut">
              <a:rPr lang="en-US" smtClean="0"/>
              <a:t>5/10/16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ECF0A-E1AC-F540-887A-112299920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xmlns:p14="http://schemas.microsoft.com/office/powerpoint/2010/main" spd="slow" advClick="0" advTm="3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7A93A-F71E-2E41-9C33-F6224FA5E2ED}" type="datetimeFigureOut">
              <a:rPr lang="en-US" smtClean="0"/>
              <a:t>5/10/16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ECF0A-E1AC-F540-887A-112299920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xmlns:p14="http://schemas.microsoft.com/office/powerpoint/2010/main" spd="slow" advClick="0" advTm="3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7A93A-F71E-2E41-9C33-F6224FA5E2ED}" type="datetimeFigureOut">
              <a:rPr lang="en-US" smtClean="0"/>
              <a:t>5/10/16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ECF0A-E1AC-F540-887A-112299920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xmlns:p14="http://schemas.microsoft.com/office/powerpoint/2010/main" spd="slow" advClick="0" advTm="3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7A93A-F71E-2E41-9C33-F6224FA5E2ED}" type="datetimeFigureOut">
              <a:rPr lang="en-US" smtClean="0"/>
              <a:t>5/10/16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ECF0A-E1AC-F540-887A-112299920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xmlns:p14="http://schemas.microsoft.com/office/powerpoint/2010/main" spd="slow" advClick="0" advTm="3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7A93A-F71E-2E41-9C33-F6224FA5E2ED}" type="datetimeFigureOut">
              <a:rPr lang="en-US" smtClean="0"/>
              <a:t>5/10/16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ECF0A-E1AC-F540-887A-112299920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xmlns:p14="http://schemas.microsoft.com/office/powerpoint/2010/main" spd="slow" advClick="0" advTm="3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7A93A-F71E-2E41-9C33-F6224FA5E2ED}" type="datetimeFigureOut">
              <a:rPr lang="en-US" smtClean="0"/>
              <a:t>5/10/16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ECF0A-E1AC-F540-887A-112299920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xmlns:p14="http://schemas.microsoft.com/office/powerpoint/2010/main" spd="slow" advClick="0"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C7A93A-F71E-2E41-9C33-F6224FA5E2ED}" type="datetimeFigureOut">
              <a:rPr lang="en-US" smtClean="0"/>
              <a:t>5/10/16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6ECF0A-E1AC-F540-887A-112299920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xmlns:p14="http://schemas.microsoft.com/office/powerpoint/2010/main" spd="slow" advClick="0" advTm="300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Paula </a:t>
            </a:r>
            <a:r>
              <a:rPr lang="en-US" sz="3600" dirty="0" err="1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Lalala</a:t>
            </a:r>
            <a:endParaRPr lang="en-US" sz="3600" dirty="0">
              <a:solidFill>
                <a:schemeClr val="bg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35105"/>
            <a:ext cx="6400800" cy="2203695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2016</a:t>
            </a:r>
            <a:endParaRPr lang="en-US" dirty="0">
              <a:solidFill>
                <a:schemeClr val="bg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6185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xmlns:p14="http://schemas.microsoft.com/office/powerpoint/2010/main" spd="slow" advClick="0" advTm="3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3383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xmlns:p14="http://schemas.microsoft.com/office/powerpoint/2010/main" spd="slow" advClick="0" advTm="3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SC_003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530" y="1063227"/>
            <a:ext cx="7114940" cy="4731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0003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xmlns:p14="http://schemas.microsoft.com/office/powerpoint/2010/main" spd="slow" advClick="0" advTm="3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00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599" y="1061714"/>
            <a:ext cx="7120802" cy="4734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6945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xmlns:p14="http://schemas.microsoft.com/office/powerpoint/2010/main" spd="slow" advClick="0" advTm="3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615016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771" y="1061758"/>
            <a:ext cx="6314459" cy="4734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1327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xmlns:p14="http://schemas.microsoft.com/office/powerpoint/2010/main" spd="slow" advClick="0" advTm="3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0500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830" y="1060704"/>
            <a:ext cx="6314340" cy="4736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2642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xmlns:p14="http://schemas.microsoft.com/office/powerpoint/2010/main" spd="slow" advClick="0" advTm="3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27000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272" y="1060704"/>
            <a:ext cx="6315456" cy="4736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51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xmlns:p14="http://schemas.microsoft.com/office/powerpoint/2010/main" spd="slow" advClick="0" advTm="3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012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083" y="1060704"/>
            <a:ext cx="7123835" cy="4736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1171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xmlns:p14="http://schemas.microsoft.com/office/powerpoint/2010/main" spd="slow" advClick="0" advTm="3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704003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272" y="1060704"/>
            <a:ext cx="6315456" cy="4736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0158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xmlns:p14="http://schemas.microsoft.com/office/powerpoint/2010/main" spd="slow" advClick="0" advTm="3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728003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996" y="1060704"/>
            <a:ext cx="6316008" cy="4736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1913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xmlns:p14="http://schemas.microsoft.com/office/powerpoint/2010/main" spd="slow" advClick="0" advTm="3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063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021" y="1060704"/>
            <a:ext cx="7129959" cy="4736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5371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xmlns:p14="http://schemas.microsoft.com/office/powerpoint/2010/main" spd="slow" advClick="0" advTm="3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0550 - Version 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223" y="1060704"/>
            <a:ext cx="6317555" cy="4736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3536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xmlns:p14="http://schemas.microsoft.com/office/powerpoint/2010/main" spd="slow" advClick="0" advTm="3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930012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272" y="1060704"/>
            <a:ext cx="6315456" cy="4736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8827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xmlns:p14="http://schemas.microsoft.com/office/powerpoint/2010/main" spd="slow" advClick="0" advTm="3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03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721" y="1060704"/>
            <a:ext cx="6318558" cy="4736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1396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xmlns:p14="http://schemas.microsoft.com/office/powerpoint/2010/main" spd="slow" advClick="0" advTm="3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234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3946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xmlns:p14="http://schemas.microsoft.com/office/powerpoint/2010/main" spd="slow" advClick="0" advTm="3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236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1079" y="0"/>
            <a:ext cx="51418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0977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xmlns:p14="http://schemas.microsoft.com/office/powerpoint/2010/main" spd="slow" advClick="0" advTm="3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246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4455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xmlns:p14="http://schemas.microsoft.com/office/powerpoint/2010/main" spd="slow" advClick="0" advTm="3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246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8206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xmlns:p14="http://schemas.microsoft.com/office/powerpoint/2010/main" spd="slow" advClick="0" advTm="3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51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5316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xmlns:p14="http://schemas.microsoft.com/office/powerpoint/2010/main" spd="slow" advClick="0" advTm="3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51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6309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xmlns:p14="http://schemas.microsoft.com/office/powerpoint/2010/main" spd="slow" advClick="0" advTm="3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58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5165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xmlns:p14="http://schemas.microsoft.com/office/powerpoint/2010/main" spd="slow" advClick="0" advTm="3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60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8745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xmlns:p14="http://schemas.microsoft.com/office/powerpoint/2010/main" spd="slow" advClick="0" advTm="3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6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1791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xmlns:p14="http://schemas.microsoft.com/office/powerpoint/2010/main" spd="slow" advClick="0" advTm="3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061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900" y="0"/>
            <a:ext cx="5142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781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xmlns:p14="http://schemas.microsoft.com/office/powerpoint/2010/main" spd="slow" advClick="0" advTm="3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01058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9687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xmlns:p14="http://schemas.microsoft.com/office/powerpoint/2010/main" spd="slow" advClick="0" advTm="3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01059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272" y="1060704"/>
            <a:ext cx="6315456" cy="4736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1871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xmlns:p14="http://schemas.microsoft.com/office/powerpoint/2010/main" spd="slow" advClick="0" advTm="3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N192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272" y="1060704"/>
            <a:ext cx="6315456" cy="4736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5240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xmlns:p14="http://schemas.microsoft.com/office/powerpoint/2010/main" spd="slow" advClick="0" advTm="3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32</TotalTime>
  <Words>3</Words>
  <Application>Microsoft Macintosh PowerPoint</Application>
  <PresentationFormat>On-screen Show (4:3)</PresentationFormat>
  <Paragraphs>2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Black</vt:lpstr>
      <vt:lpstr>Paula Lalala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Paula Lalala</dc:title>
  <dc:creator>Microsoft Office User</dc:creator>
  <cp:lastModifiedBy>Microsoft Office User</cp:lastModifiedBy>
  <cp:revision>4</cp:revision>
  <dcterms:created xsi:type="dcterms:W3CDTF">2016-05-10T18:13:02Z</dcterms:created>
  <dcterms:modified xsi:type="dcterms:W3CDTF">2016-05-10T18:45:53Z</dcterms:modified>
</cp:coreProperties>
</file>